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4"/>
    <p:sldMasterId id="214748366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6858000" cx="12192000"/>
  <p:notesSz cx="6858000" cy="9144000"/>
  <p:embeddedFontLst>
    <p:embeddedFont>
      <p:font typeface="Proxima Nova Extrabold"/>
      <p:bold r:id="rId15"/>
    </p:embeddedFont>
    <p:embeddedFont>
      <p:font typeface="Open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0" roundtripDataSignature="AMtx7mjdL5y2LXVWxVe0ULd1pg0g4Gjf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ProximaNovaExtrabold-bold.fntdata"/><Relationship Id="rId14" Type="http://schemas.openxmlformats.org/officeDocument/2006/relationships/slide" Target="slides/slide8.xml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OpenSans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4" name="Google Shape;21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0" name="Google Shape;220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6" name="Google Shape;22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3" name="Google Shape;23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0" name="Google Shape;24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6" name="Google Shape;246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2" name="Google Shape;252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8" name="Google Shape;258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9" name="Google Shape;259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-SLIDE-DARK-1">
  <p:cSld name="TITLE-SLIDE-DARK-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title"/>
          </p:nvPr>
        </p:nvSpPr>
        <p:spPr>
          <a:xfrm>
            <a:off x="-208308" y="174928"/>
            <a:ext cx="12390783" cy="66830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7333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0"/>
              <a:buFont typeface="Proxima Nova Extrabold"/>
              <a:buNone/>
              <a:defRPr b="0" i="0" sz="150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" type="body"/>
          </p:nvPr>
        </p:nvSpPr>
        <p:spPr>
          <a:xfrm>
            <a:off x="685800" y="5915025"/>
            <a:ext cx="3467100" cy="295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WIDE-PHOTOT-DARK" showMasterSp="0">
  <p:cSld name="WIDE-PHOTOT-DAR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6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26"/>
          <p:cNvSpPr/>
          <p:nvPr>
            <p:ph idx="2" type="pic"/>
          </p:nvPr>
        </p:nvSpPr>
        <p:spPr>
          <a:xfrm>
            <a:off x="0" y="2057400"/>
            <a:ext cx="12192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2" name="Google Shape;82;p26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-LEFT-DARK">
  <p:cSld name="PHOTO-LEFT-DARK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7"/>
          <p:cNvSpPr txBox="1"/>
          <p:nvPr>
            <p:ph idx="1" type="body"/>
          </p:nvPr>
        </p:nvSpPr>
        <p:spPr>
          <a:xfrm>
            <a:off x="6210300" y="2743200"/>
            <a:ext cx="52959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5" name="Google Shape;85;p27"/>
          <p:cNvSpPr txBox="1"/>
          <p:nvPr>
            <p:ph type="title"/>
          </p:nvPr>
        </p:nvSpPr>
        <p:spPr>
          <a:xfrm>
            <a:off x="6210300" y="1371601"/>
            <a:ext cx="52959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27"/>
          <p:cNvSpPr/>
          <p:nvPr>
            <p:ph idx="2" type="pic"/>
          </p:nvPr>
        </p:nvSpPr>
        <p:spPr>
          <a:xfrm>
            <a:off x="0" y="0"/>
            <a:ext cx="52959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7" name="Google Shape;87;p2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ESCRIPTION-PHOTO-RIGHT-DARK">
  <p:cSld name="DESCRIPTION-PHOTO-RIGHT-DARK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8"/>
          <p:cNvSpPr txBox="1"/>
          <p:nvPr>
            <p:ph type="title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0" name="Google Shape;90;p28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8"/>
          <p:cNvSpPr/>
          <p:nvPr>
            <p:ph idx="2" type="pic"/>
          </p:nvPr>
        </p:nvSpPr>
        <p:spPr>
          <a:xfrm>
            <a:off x="4381500" y="1371600"/>
            <a:ext cx="71247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92" name="Google Shape;92;p28"/>
          <p:cNvSpPr txBox="1"/>
          <p:nvPr>
            <p:ph idx="1" type="body"/>
          </p:nvPr>
        </p:nvSpPr>
        <p:spPr>
          <a:xfrm>
            <a:off x="685800" y="3429000"/>
            <a:ext cx="34671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WIDE-CHART-DARK">
  <p:cSld name="WIDE-CHART-DAR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9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29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9"/>
          <p:cNvSpPr/>
          <p:nvPr>
            <p:ph idx="2" type="chart"/>
          </p:nvPr>
        </p:nvSpPr>
        <p:spPr>
          <a:xfrm>
            <a:off x="685800" y="2057400"/>
            <a:ext cx="108204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HART-LEFT-DARK">
  <p:cSld name="CHART-LEFT-DARK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0"/>
          <p:cNvSpPr txBox="1"/>
          <p:nvPr>
            <p:ph type="title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9" name="Google Shape;99;p30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30"/>
          <p:cNvSpPr txBox="1"/>
          <p:nvPr>
            <p:ph idx="1" type="body"/>
          </p:nvPr>
        </p:nvSpPr>
        <p:spPr>
          <a:xfrm>
            <a:off x="685800" y="3429000"/>
            <a:ext cx="34671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01" name="Google Shape;101;p30"/>
          <p:cNvSpPr/>
          <p:nvPr>
            <p:ph idx="2" type="chart"/>
          </p:nvPr>
        </p:nvSpPr>
        <p:spPr>
          <a:xfrm>
            <a:off x="4381500" y="1371600"/>
            <a:ext cx="71247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ий слайд" type="title">
  <p:cSld name="TITLE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Proxima Nova Extrabold"/>
              <a:buNone/>
              <a:defRPr b="0" i="0" sz="60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Google Shape;104;p3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05" name="Google Shape;105;p31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06" name="Google Shape;106;p31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07" name="Google Shape;107;p31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EXT-ONE-COLUMN-LIGHT">
  <p:cSld name="TEXT-ONE-COLUMN-LIGHT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4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2" name="Google Shape;112;p14"/>
          <p:cNvSpPr txBox="1"/>
          <p:nvPr>
            <p:ph idx="1" type="body"/>
          </p:nvPr>
        </p:nvSpPr>
        <p:spPr>
          <a:xfrm>
            <a:off x="685800" y="2057400"/>
            <a:ext cx="108204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3" name="Google Shape;113;p14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EXT-TWO-COLUMNS-LIGHT">
  <p:cSld name="TEXT-TWO-COLUMNS-LIGHT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5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Google Shape;116;p15"/>
          <p:cNvSpPr txBox="1"/>
          <p:nvPr>
            <p:ph idx="1" type="body"/>
          </p:nvPr>
        </p:nvSpPr>
        <p:spPr>
          <a:xfrm>
            <a:off x="685800" y="2057400"/>
            <a:ext cx="5174998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Google Shape;117;p15"/>
          <p:cNvSpPr txBox="1"/>
          <p:nvPr>
            <p:ph idx="2" type="body"/>
          </p:nvPr>
        </p:nvSpPr>
        <p:spPr>
          <a:xfrm>
            <a:off x="6330696" y="2057400"/>
            <a:ext cx="5175504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Google Shape;118;p15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-RIGHT-LIGHT">
  <p:cSld name="PHOTO-RIGHT-LIGH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1" name="Google Shape;121;p16"/>
          <p:cNvSpPr txBox="1"/>
          <p:nvPr>
            <p:ph idx="1" type="body"/>
          </p:nvPr>
        </p:nvSpPr>
        <p:spPr>
          <a:xfrm>
            <a:off x="685800" y="2057400"/>
            <a:ext cx="52959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16"/>
          <p:cNvSpPr/>
          <p:nvPr>
            <p:ph idx="2" type="pic"/>
          </p:nvPr>
        </p:nvSpPr>
        <p:spPr>
          <a:xfrm>
            <a:off x="6219825" y="2057400"/>
            <a:ext cx="5286375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16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-SLIDE-LIGHT-2">
  <p:cSld name="TITLE-SLIDE-LIGHT-2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801" y="685799"/>
            <a:ext cx="10820400" cy="4800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0"/>
              <a:buFont typeface="Proxima Nova Extrabold"/>
              <a:buNone/>
              <a:defRPr b="0" i="0" sz="125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85800" y="5915025"/>
            <a:ext cx="3467100" cy="295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-SLIDE-DARK-2">
  <p:cSld name="TITLE-SLIDE-DARK-2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8"/>
          <p:cNvSpPr txBox="1"/>
          <p:nvPr>
            <p:ph type="title"/>
          </p:nvPr>
        </p:nvSpPr>
        <p:spPr>
          <a:xfrm>
            <a:off x="685801" y="685799"/>
            <a:ext cx="10820400" cy="4800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500"/>
              <a:buFont typeface="Proxima Nova Extrabold"/>
              <a:buNone/>
              <a:defRPr b="0" i="0" sz="125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18"/>
          <p:cNvSpPr txBox="1"/>
          <p:nvPr>
            <p:ph idx="1" type="body"/>
          </p:nvPr>
        </p:nvSpPr>
        <p:spPr>
          <a:xfrm>
            <a:off x="685800" y="5915025"/>
            <a:ext cx="3467100" cy="295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-SLIDE-LIGHT-1">
  <p:cSld name="TITLE-SLIDE-LIGHT-1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2"/>
          <p:cNvSpPr txBox="1"/>
          <p:nvPr>
            <p:ph type="title"/>
          </p:nvPr>
        </p:nvSpPr>
        <p:spPr>
          <a:xfrm>
            <a:off x="-208308" y="174928"/>
            <a:ext cx="12390783" cy="66830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7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Proxima Nova Extrabold"/>
              <a:buNone/>
              <a:defRPr b="0" i="0" sz="150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9" name="Google Shape;129;p32"/>
          <p:cNvSpPr txBox="1"/>
          <p:nvPr>
            <p:ph idx="1" type="body"/>
          </p:nvPr>
        </p:nvSpPr>
        <p:spPr>
          <a:xfrm>
            <a:off x="685800" y="5915025"/>
            <a:ext cx="3467100" cy="295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EXT-THREE-COLUMNS-LIGHT">
  <p:cSld name="TEXT-THREE-COLUMNS-LIGH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3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2" name="Google Shape;132;p33"/>
          <p:cNvSpPr txBox="1"/>
          <p:nvPr>
            <p:ph idx="1" type="body"/>
          </p:nvPr>
        </p:nvSpPr>
        <p:spPr>
          <a:xfrm>
            <a:off x="685800" y="2057400"/>
            <a:ext cx="34671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3" name="Google Shape;133;p33"/>
          <p:cNvSpPr txBox="1"/>
          <p:nvPr>
            <p:ph idx="2" type="body"/>
          </p:nvPr>
        </p:nvSpPr>
        <p:spPr>
          <a:xfrm>
            <a:off x="4363212" y="2057400"/>
            <a:ext cx="3465576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4" name="Google Shape;134;p33"/>
          <p:cNvSpPr txBox="1"/>
          <p:nvPr>
            <p:ph idx="3" type="body"/>
          </p:nvPr>
        </p:nvSpPr>
        <p:spPr>
          <a:xfrm>
            <a:off x="8039100" y="2057400"/>
            <a:ext cx="34671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5" name="Google Shape;135;p33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-DESCRIPTION-SIDETEXT-LIGHT">
  <p:cSld name="TITLE-DESCRIPTION-SIDETEXT-LIGH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4"/>
          <p:cNvSpPr txBox="1"/>
          <p:nvPr>
            <p:ph idx="1" type="body"/>
          </p:nvPr>
        </p:nvSpPr>
        <p:spPr>
          <a:xfrm>
            <a:off x="4381500" y="1382486"/>
            <a:ext cx="7124700" cy="410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8" name="Google Shape;138;p34"/>
          <p:cNvSpPr txBox="1"/>
          <p:nvPr>
            <p:ph type="title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9" name="Google Shape;139;p34"/>
          <p:cNvSpPr txBox="1"/>
          <p:nvPr>
            <p:ph idx="2" type="body"/>
          </p:nvPr>
        </p:nvSpPr>
        <p:spPr>
          <a:xfrm>
            <a:off x="685800" y="3429001"/>
            <a:ext cx="34671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0" name="Google Shape;140;p34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-SIDETEXT-PROCESS-LIGHT">
  <p:cSld name="TITLE-SIDETEXT-PROCESS-LIGHT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5"/>
          <p:cNvSpPr txBox="1"/>
          <p:nvPr>
            <p:ph idx="1" type="body"/>
          </p:nvPr>
        </p:nvSpPr>
        <p:spPr>
          <a:xfrm>
            <a:off x="4381500" y="1377043"/>
            <a:ext cx="7124700" cy="20519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3" name="Google Shape;143;p35"/>
          <p:cNvSpPr txBox="1"/>
          <p:nvPr>
            <p:ph type="title"/>
          </p:nvPr>
        </p:nvSpPr>
        <p:spPr>
          <a:xfrm>
            <a:off x="685800" y="1377043"/>
            <a:ext cx="3467100" cy="20519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4" name="Google Shape;144;p35"/>
          <p:cNvSpPr/>
          <p:nvPr/>
        </p:nvSpPr>
        <p:spPr>
          <a:xfrm>
            <a:off x="917664" y="3638007"/>
            <a:ext cx="1598024" cy="1598024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35"/>
          <p:cNvSpPr/>
          <p:nvPr/>
        </p:nvSpPr>
        <p:spPr>
          <a:xfrm>
            <a:off x="3113586" y="3638007"/>
            <a:ext cx="1598024" cy="1598024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35"/>
          <p:cNvSpPr/>
          <p:nvPr/>
        </p:nvSpPr>
        <p:spPr>
          <a:xfrm>
            <a:off x="5309508" y="3638007"/>
            <a:ext cx="1598024" cy="1598024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5"/>
          <p:cNvSpPr/>
          <p:nvPr/>
        </p:nvSpPr>
        <p:spPr>
          <a:xfrm>
            <a:off x="7505429" y="3638007"/>
            <a:ext cx="1598024" cy="1598024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5"/>
          <p:cNvSpPr/>
          <p:nvPr/>
        </p:nvSpPr>
        <p:spPr>
          <a:xfrm>
            <a:off x="9701348" y="3638007"/>
            <a:ext cx="1598024" cy="1598024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9" name="Google Shape;149;p35"/>
          <p:cNvCxnSpPr/>
          <p:nvPr/>
        </p:nvCxnSpPr>
        <p:spPr>
          <a:xfrm>
            <a:off x="2700337" y="4437019"/>
            <a:ext cx="228600" cy="0"/>
          </a:xfrm>
          <a:prstGeom prst="straightConnector1">
            <a:avLst/>
          </a:prstGeom>
          <a:noFill/>
          <a:ln cap="flat" cmpd="sng" w="19050">
            <a:solidFill>
              <a:srgbClr val="FEFEFE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150" name="Google Shape;150;p35"/>
          <p:cNvCxnSpPr/>
          <p:nvPr/>
        </p:nvCxnSpPr>
        <p:spPr>
          <a:xfrm>
            <a:off x="4896259" y="4437019"/>
            <a:ext cx="228600" cy="0"/>
          </a:xfrm>
          <a:prstGeom prst="straightConnector1">
            <a:avLst/>
          </a:prstGeom>
          <a:noFill/>
          <a:ln cap="flat" cmpd="sng" w="19050">
            <a:solidFill>
              <a:srgbClr val="FEFEFE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151" name="Google Shape;151;p35"/>
          <p:cNvCxnSpPr/>
          <p:nvPr/>
        </p:nvCxnSpPr>
        <p:spPr>
          <a:xfrm>
            <a:off x="7092181" y="4437019"/>
            <a:ext cx="228600" cy="0"/>
          </a:xfrm>
          <a:prstGeom prst="straightConnector1">
            <a:avLst/>
          </a:prstGeom>
          <a:noFill/>
          <a:ln cap="flat" cmpd="sng" w="19050">
            <a:solidFill>
              <a:srgbClr val="FEFEFE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152" name="Google Shape;152;p35"/>
          <p:cNvCxnSpPr/>
          <p:nvPr/>
        </p:nvCxnSpPr>
        <p:spPr>
          <a:xfrm>
            <a:off x="9288101" y="4437019"/>
            <a:ext cx="228600" cy="0"/>
          </a:xfrm>
          <a:prstGeom prst="straightConnector1">
            <a:avLst/>
          </a:prstGeom>
          <a:noFill/>
          <a:ln cap="flat" cmpd="sng" w="19050">
            <a:solidFill>
              <a:srgbClr val="FEFEFE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153" name="Google Shape;153;p35"/>
          <p:cNvSpPr txBox="1"/>
          <p:nvPr>
            <p:ph idx="2" type="body"/>
          </p:nvPr>
        </p:nvSpPr>
        <p:spPr>
          <a:xfrm>
            <a:off x="1045028" y="4040777"/>
            <a:ext cx="1349829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4" name="Google Shape;154;p35"/>
          <p:cNvSpPr txBox="1"/>
          <p:nvPr>
            <p:ph idx="3" type="body"/>
          </p:nvPr>
        </p:nvSpPr>
        <p:spPr>
          <a:xfrm>
            <a:off x="3247481" y="4040777"/>
            <a:ext cx="1349829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5" name="Google Shape;155;p35"/>
          <p:cNvSpPr txBox="1"/>
          <p:nvPr>
            <p:ph idx="4" type="body"/>
          </p:nvPr>
        </p:nvSpPr>
        <p:spPr>
          <a:xfrm>
            <a:off x="5433605" y="4040777"/>
            <a:ext cx="1349829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6" name="Google Shape;156;p35"/>
          <p:cNvSpPr txBox="1"/>
          <p:nvPr>
            <p:ph idx="5" type="body"/>
          </p:nvPr>
        </p:nvSpPr>
        <p:spPr>
          <a:xfrm>
            <a:off x="7639324" y="4040777"/>
            <a:ext cx="1349829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7" name="Google Shape;157;p35"/>
          <p:cNvSpPr txBox="1"/>
          <p:nvPr>
            <p:ph idx="6" type="body"/>
          </p:nvPr>
        </p:nvSpPr>
        <p:spPr>
          <a:xfrm>
            <a:off x="9825445" y="4040777"/>
            <a:ext cx="1349829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8" name="Google Shape;158;p35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-TIMELINE-LIGHT">
  <p:cSld name="TITLE-TIMELINE-LIGHT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6"/>
          <p:cNvSpPr txBox="1"/>
          <p:nvPr>
            <p:ph idx="1" type="body"/>
          </p:nvPr>
        </p:nvSpPr>
        <p:spPr>
          <a:xfrm>
            <a:off x="685800" y="2057400"/>
            <a:ext cx="1466850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1" name="Google Shape;161;p36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62" name="Google Shape;162;p36"/>
          <p:cNvCxnSpPr/>
          <p:nvPr/>
        </p:nvCxnSpPr>
        <p:spPr>
          <a:xfrm>
            <a:off x="-28575" y="2743200"/>
            <a:ext cx="1225296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3" name="Google Shape;163;p36"/>
          <p:cNvSpPr/>
          <p:nvPr/>
        </p:nvSpPr>
        <p:spPr>
          <a:xfrm>
            <a:off x="617220" y="2674620"/>
            <a:ext cx="137160" cy="137160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36"/>
          <p:cNvSpPr/>
          <p:nvPr/>
        </p:nvSpPr>
        <p:spPr>
          <a:xfrm>
            <a:off x="2827020" y="2674620"/>
            <a:ext cx="137160" cy="137160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36"/>
          <p:cNvSpPr/>
          <p:nvPr/>
        </p:nvSpPr>
        <p:spPr>
          <a:xfrm>
            <a:off x="5036820" y="2674620"/>
            <a:ext cx="137160" cy="137160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36"/>
          <p:cNvSpPr/>
          <p:nvPr/>
        </p:nvSpPr>
        <p:spPr>
          <a:xfrm>
            <a:off x="7246620" y="2674620"/>
            <a:ext cx="137160" cy="137160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36"/>
          <p:cNvSpPr/>
          <p:nvPr/>
        </p:nvSpPr>
        <p:spPr>
          <a:xfrm>
            <a:off x="9456420" y="2674620"/>
            <a:ext cx="137160" cy="137160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36"/>
          <p:cNvSpPr txBox="1"/>
          <p:nvPr>
            <p:ph idx="2" type="body"/>
          </p:nvPr>
        </p:nvSpPr>
        <p:spPr>
          <a:xfrm>
            <a:off x="2895600" y="2057400"/>
            <a:ext cx="1466850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9" name="Google Shape;169;p36"/>
          <p:cNvSpPr txBox="1"/>
          <p:nvPr>
            <p:ph idx="3" type="body"/>
          </p:nvPr>
        </p:nvSpPr>
        <p:spPr>
          <a:xfrm>
            <a:off x="5114925" y="2057400"/>
            <a:ext cx="1466850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0" name="Google Shape;170;p36"/>
          <p:cNvSpPr txBox="1"/>
          <p:nvPr>
            <p:ph idx="4" type="body"/>
          </p:nvPr>
        </p:nvSpPr>
        <p:spPr>
          <a:xfrm>
            <a:off x="7315200" y="2057400"/>
            <a:ext cx="1466850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1" name="Google Shape;171;p36"/>
          <p:cNvSpPr txBox="1"/>
          <p:nvPr>
            <p:ph idx="5" type="body"/>
          </p:nvPr>
        </p:nvSpPr>
        <p:spPr>
          <a:xfrm>
            <a:off x="9534525" y="2076450"/>
            <a:ext cx="1466850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2" name="Google Shape;172;p36"/>
          <p:cNvSpPr txBox="1"/>
          <p:nvPr>
            <p:ph idx="6" type="body"/>
          </p:nvPr>
        </p:nvSpPr>
        <p:spPr>
          <a:xfrm>
            <a:off x="685800" y="3076575"/>
            <a:ext cx="1981200" cy="227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3" name="Google Shape;173;p36"/>
          <p:cNvSpPr txBox="1"/>
          <p:nvPr>
            <p:ph idx="7" type="body"/>
          </p:nvPr>
        </p:nvSpPr>
        <p:spPr>
          <a:xfrm>
            <a:off x="2895600" y="3076575"/>
            <a:ext cx="1981200" cy="227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4" name="Google Shape;174;p36"/>
          <p:cNvSpPr txBox="1"/>
          <p:nvPr>
            <p:ph idx="8" type="body"/>
          </p:nvPr>
        </p:nvSpPr>
        <p:spPr>
          <a:xfrm>
            <a:off x="5114925" y="3076574"/>
            <a:ext cx="1981200" cy="227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5" name="Google Shape;175;p36"/>
          <p:cNvSpPr txBox="1"/>
          <p:nvPr>
            <p:ph idx="9" type="body"/>
          </p:nvPr>
        </p:nvSpPr>
        <p:spPr>
          <a:xfrm>
            <a:off x="7315200" y="3076575"/>
            <a:ext cx="1981200" cy="227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6" name="Google Shape;176;p36"/>
          <p:cNvSpPr txBox="1"/>
          <p:nvPr>
            <p:ph idx="13" type="body"/>
          </p:nvPr>
        </p:nvSpPr>
        <p:spPr>
          <a:xfrm>
            <a:off x="9515475" y="3076574"/>
            <a:ext cx="1981200" cy="227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WIDE-PHOTO-LIGHT" showMasterSp="0">
  <p:cSld name="WIDE-PHOTO-LIGHT"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7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9" name="Google Shape;179;p37"/>
          <p:cNvSpPr/>
          <p:nvPr>
            <p:ph idx="2" type="pic"/>
          </p:nvPr>
        </p:nvSpPr>
        <p:spPr>
          <a:xfrm>
            <a:off x="0" y="2057400"/>
            <a:ext cx="12192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0" name="Google Shape;180;p3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-LEFT-LIGHT">
  <p:cSld name="PHOTO-LEFT-LIGHT"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8"/>
          <p:cNvSpPr txBox="1"/>
          <p:nvPr>
            <p:ph idx="1" type="body"/>
          </p:nvPr>
        </p:nvSpPr>
        <p:spPr>
          <a:xfrm>
            <a:off x="6210300" y="2743200"/>
            <a:ext cx="52959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3" name="Google Shape;183;p38"/>
          <p:cNvSpPr txBox="1"/>
          <p:nvPr>
            <p:ph type="title"/>
          </p:nvPr>
        </p:nvSpPr>
        <p:spPr>
          <a:xfrm>
            <a:off x="6210300" y="1371601"/>
            <a:ext cx="52959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4" name="Google Shape;184;p38"/>
          <p:cNvSpPr/>
          <p:nvPr>
            <p:ph idx="2" type="pic"/>
          </p:nvPr>
        </p:nvSpPr>
        <p:spPr>
          <a:xfrm>
            <a:off x="0" y="0"/>
            <a:ext cx="52959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5" name="Google Shape;185;p38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ESCRIPTION-PHOTO-RIGHT-LIGHT">
  <p:cSld name="DESCRIPTION-PHOTO-RIGHT-LIGHT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9"/>
          <p:cNvSpPr txBox="1"/>
          <p:nvPr>
            <p:ph type="title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8" name="Google Shape;188;p39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39"/>
          <p:cNvSpPr/>
          <p:nvPr>
            <p:ph idx="2" type="pic"/>
          </p:nvPr>
        </p:nvSpPr>
        <p:spPr>
          <a:xfrm>
            <a:off x="4381500" y="1371600"/>
            <a:ext cx="71247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0" name="Google Shape;190;p39"/>
          <p:cNvSpPr txBox="1"/>
          <p:nvPr>
            <p:ph idx="1" type="body"/>
          </p:nvPr>
        </p:nvSpPr>
        <p:spPr>
          <a:xfrm>
            <a:off x="685800" y="3429000"/>
            <a:ext cx="34671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WIDE-CHART-LIGHT">
  <p:cSld name="WIDE-CHART-LIGHT"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0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3" name="Google Shape;193;p40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40"/>
          <p:cNvSpPr/>
          <p:nvPr>
            <p:ph idx="2" type="chart"/>
          </p:nvPr>
        </p:nvSpPr>
        <p:spPr>
          <a:xfrm>
            <a:off x="685800" y="2057400"/>
            <a:ext cx="108204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HART-LEFT-LIGHT">
  <p:cSld name="CHART-LEFT-LIGHT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1"/>
          <p:cNvSpPr txBox="1"/>
          <p:nvPr>
            <p:ph type="title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7" name="Google Shape;197;p41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41"/>
          <p:cNvSpPr txBox="1"/>
          <p:nvPr>
            <p:ph idx="1" type="body"/>
          </p:nvPr>
        </p:nvSpPr>
        <p:spPr>
          <a:xfrm>
            <a:off x="685800" y="3429000"/>
            <a:ext cx="34671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9" name="Google Shape;199;p41"/>
          <p:cNvSpPr/>
          <p:nvPr>
            <p:ph idx="2" type="chart"/>
          </p:nvPr>
        </p:nvSpPr>
        <p:spPr>
          <a:xfrm>
            <a:off x="4381500" y="1371600"/>
            <a:ext cx="71247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EXT-ONE-COLUMN-DARK">
  <p:cSld name="TEXT-ONE-COLUMN-DAR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19"/>
          <p:cNvSpPr txBox="1"/>
          <p:nvPr>
            <p:ph idx="1" type="body"/>
          </p:nvPr>
        </p:nvSpPr>
        <p:spPr>
          <a:xfrm>
            <a:off x="685800" y="2057400"/>
            <a:ext cx="108204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20" name="Google Shape;20;p19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ий слайд" type="title">
  <p:cSld name="TITLE"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2" name="Google Shape;202;p4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3" name="Google Shape;203;p42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4" name="Google Shape;204;p42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5" name="Google Shape;205;p42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3"/>
          <p:cNvSpPr txBox="1"/>
          <p:nvPr>
            <p:ph type="title"/>
          </p:nvPr>
        </p:nvSpPr>
        <p:spPr>
          <a:xfrm>
            <a:off x="816864" y="228600"/>
            <a:ext cx="108712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8" name="Google Shape;208;p43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9" name="Google Shape;209;p43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0" name="Google Shape;210;p43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1" name="Google Shape;211;p43"/>
          <p:cNvSpPr txBox="1"/>
          <p:nvPr>
            <p:ph idx="1" type="body"/>
          </p:nvPr>
        </p:nvSpPr>
        <p:spPr>
          <a:xfrm>
            <a:off x="816864" y="1600200"/>
            <a:ext cx="108712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EXT-TWO-COLUMNS-DARK">
  <p:cSld name="TEXT-TWO-COLUMNS-DAR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0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20"/>
          <p:cNvSpPr txBox="1"/>
          <p:nvPr>
            <p:ph idx="1" type="body"/>
          </p:nvPr>
        </p:nvSpPr>
        <p:spPr>
          <a:xfrm>
            <a:off x="685800" y="2057400"/>
            <a:ext cx="5174998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24" name="Google Shape;24;p20"/>
          <p:cNvSpPr txBox="1"/>
          <p:nvPr>
            <p:ph idx="2" type="body"/>
          </p:nvPr>
        </p:nvSpPr>
        <p:spPr>
          <a:xfrm>
            <a:off x="6330696" y="2057400"/>
            <a:ext cx="5175504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25" name="Google Shape;25;p20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EXT-THREE-COLUMNS-DARK">
  <p:cSld name="TEXT-THREE-COLUMNS-DARK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1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21"/>
          <p:cNvSpPr txBox="1"/>
          <p:nvPr>
            <p:ph idx="1" type="body"/>
          </p:nvPr>
        </p:nvSpPr>
        <p:spPr>
          <a:xfrm>
            <a:off x="685800" y="2057400"/>
            <a:ext cx="34671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29" name="Google Shape;29;p21"/>
          <p:cNvSpPr txBox="1"/>
          <p:nvPr>
            <p:ph idx="2" type="body"/>
          </p:nvPr>
        </p:nvSpPr>
        <p:spPr>
          <a:xfrm>
            <a:off x="4363212" y="2057400"/>
            <a:ext cx="3465576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30" name="Google Shape;30;p21"/>
          <p:cNvSpPr txBox="1"/>
          <p:nvPr>
            <p:ph idx="3" type="body"/>
          </p:nvPr>
        </p:nvSpPr>
        <p:spPr>
          <a:xfrm>
            <a:off x="8039100" y="2057400"/>
            <a:ext cx="34671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31" name="Google Shape;31;p21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-DESCRIPTION-SIDETEXT-DARK">
  <p:cSld name="TITLE-DESCRIPTION-SIDETEXT-DARK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2"/>
          <p:cNvSpPr txBox="1"/>
          <p:nvPr>
            <p:ph idx="1" type="body"/>
          </p:nvPr>
        </p:nvSpPr>
        <p:spPr>
          <a:xfrm>
            <a:off x="4381500" y="1382486"/>
            <a:ext cx="7124700" cy="410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34" name="Google Shape;34;p22"/>
          <p:cNvSpPr txBox="1"/>
          <p:nvPr>
            <p:ph type="title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22"/>
          <p:cNvSpPr txBox="1"/>
          <p:nvPr>
            <p:ph idx="2" type="body"/>
          </p:nvPr>
        </p:nvSpPr>
        <p:spPr>
          <a:xfrm>
            <a:off x="685800" y="3429001"/>
            <a:ext cx="34671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36" name="Google Shape;36;p22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-SIDETEXT-PROCESS-DARK">
  <p:cSld name="TITLE-SIDETEXT-PROCESS-DARK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3"/>
          <p:cNvSpPr txBox="1"/>
          <p:nvPr>
            <p:ph idx="1" type="body"/>
          </p:nvPr>
        </p:nvSpPr>
        <p:spPr>
          <a:xfrm>
            <a:off x="4381500" y="1377043"/>
            <a:ext cx="7124700" cy="20519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39" name="Google Shape;39;p23"/>
          <p:cNvSpPr txBox="1"/>
          <p:nvPr>
            <p:ph type="title"/>
          </p:nvPr>
        </p:nvSpPr>
        <p:spPr>
          <a:xfrm>
            <a:off x="685800" y="1377043"/>
            <a:ext cx="3467100" cy="20519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23"/>
          <p:cNvSpPr/>
          <p:nvPr/>
        </p:nvSpPr>
        <p:spPr>
          <a:xfrm>
            <a:off x="917664" y="3638007"/>
            <a:ext cx="1598024" cy="1598024"/>
          </a:xfrm>
          <a:prstGeom prst="ellipse">
            <a:avLst/>
          </a:prstGeom>
          <a:noFill/>
          <a:ln cap="flat" cmpd="sng" w="2857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1" name="Google Shape;41;p23"/>
          <p:cNvSpPr/>
          <p:nvPr/>
        </p:nvSpPr>
        <p:spPr>
          <a:xfrm>
            <a:off x="3113586" y="3638007"/>
            <a:ext cx="1598024" cy="1598024"/>
          </a:xfrm>
          <a:prstGeom prst="ellipse">
            <a:avLst/>
          </a:prstGeom>
          <a:noFill/>
          <a:ln cap="flat" cmpd="sng" w="2857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2" name="Google Shape;42;p23"/>
          <p:cNvSpPr/>
          <p:nvPr/>
        </p:nvSpPr>
        <p:spPr>
          <a:xfrm>
            <a:off x="5309508" y="3638007"/>
            <a:ext cx="1598024" cy="1598024"/>
          </a:xfrm>
          <a:prstGeom prst="ellipse">
            <a:avLst/>
          </a:prstGeom>
          <a:noFill/>
          <a:ln cap="flat" cmpd="sng" w="2857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3" name="Google Shape;43;p23"/>
          <p:cNvSpPr/>
          <p:nvPr/>
        </p:nvSpPr>
        <p:spPr>
          <a:xfrm>
            <a:off x="7505429" y="3638007"/>
            <a:ext cx="1598024" cy="1598024"/>
          </a:xfrm>
          <a:prstGeom prst="ellipse">
            <a:avLst/>
          </a:prstGeom>
          <a:noFill/>
          <a:ln cap="flat" cmpd="sng" w="2857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4" name="Google Shape;44;p23"/>
          <p:cNvSpPr/>
          <p:nvPr/>
        </p:nvSpPr>
        <p:spPr>
          <a:xfrm>
            <a:off x="9701348" y="3638007"/>
            <a:ext cx="1598024" cy="1598024"/>
          </a:xfrm>
          <a:prstGeom prst="ellipse">
            <a:avLst/>
          </a:prstGeom>
          <a:noFill/>
          <a:ln cap="flat" cmpd="sng" w="2857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45" name="Google Shape;45;p23"/>
          <p:cNvCxnSpPr/>
          <p:nvPr/>
        </p:nvCxnSpPr>
        <p:spPr>
          <a:xfrm>
            <a:off x="2700337" y="4437019"/>
            <a:ext cx="228600" cy="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46" name="Google Shape;46;p23"/>
          <p:cNvCxnSpPr/>
          <p:nvPr/>
        </p:nvCxnSpPr>
        <p:spPr>
          <a:xfrm>
            <a:off x="4896259" y="4437019"/>
            <a:ext cx="228600" cy="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47" name="Google Shape;47;p23"/>
          <p:cNvCxnSpPr/>
          <p:nvPr/>
        </p:nvCxnSpPr>
        <p:spPr>
          <a:xfrm>
            <a:off x="7092181" y="4437019"/>
            <a:ext cx="228600" cy="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48" name="Google Shape;48;p23"/>
          <p:cNvCxnSpPr/>
          <p:nvPr/>
        </p:nvCxnSpPr>
        <p:spPr>
          <a:xfrm>
            <a:off x="9288101" y="4437019"/>
            <a:ext cx="228600" cy="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49" name="Google Shape;49;p23"/>
          <p:cNvSpPr txBox="1"/>
          <p:nvPr>
            <p:ph idx="2" type="body"/>
          </p:nvPr>
        </p:nvSpPr>
        <p:spPr>
          <a:xfrm>
            <a:off x="1045028" y="4040777"/>
            <a:ext cx="1349829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0" name="Google Shape;50;p23"/>
          <p:cNvSpPr txBox="1"/>
          <p:nvPr>
            <p:ph idx="3" type="body"/>
          </p:nvPr>
        </p:nvSpPr>
        <p:spPr>
          <a:xfrm>
            <a:off x="3247481" y="4040777"/>
            <a:ext cx="1349829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1" name="Google Shape;51;p23"/>
          <p:cNvSpPr txBox="1"/>
          <p:nvPr>
            <p:ph idx="4" type="body"/>
          </p:nvPr>
        </p:nvSpPr>
        <p:spPr>
          <a:xfrm>
            <a:off x="5433605" y="4040777"/>
            <a:ext cx="1349829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2" name="Google Shape;52;p23"/>
          <p:cNvSpPr txBox="1"/>
          <p:nvPr>
            <p:ph idx="5" type="body"/>
          </p:nvPr>
        </p:nvSpPr>
        <p:spPr>
          <a:xfrm>
            <a:off x="7639324" y="4040777"/>
            <a:ext cx="1349829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3" name="Google Shape;53;p23"/>
          <p:cNvSpPr txBox="1"/>
          <p:nvPr>
            <p:ph idx="6" type="body"/>
          </p:nvPr>
        </p:nvSpPr>
        <p:spPr>
          <a:xfrm>
            <a:off x="9825445" y="4040777"/>
            <a:ext cx="1349829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4" name="Google Shape;54;p23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-TIMELINE-DARK">
  <p:cSld name="TITLE-TIMELINE-DAR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4"/>
          <p:cNvSpPr txBox="1"/>
          <p:nvPr>
            <p:ph idx="1" type="body"/>
          </p:nvPr>
        </p:nvSpPr>
        <p:spPr>
          <a:xfrm>
            <a:off x="685800" y="2057400"/>
            <a:ext cx="1466850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7" name="Google Shape;57;p24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58" name="Google Shape;58;p24"/>
          <p:cNvCxnSpPr/>
          <p:nvPr/>
        </p:nvCxnSpPr>
        <p:spPr>
          <a:xfrm>
            <a:off x="-28575" y="2743200"/>
            <a:ext cx="12252960" cy="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9" name="Google Shape;59;p24"/>
          <p:cNvSpPr/>
          <p:nvPr/>
        </p:nvSpPr>
        <p:spPr>
          <a:xfrm>
            <a:off x="617220" y="2674620"/>
            <a:ext cx="137160" cy="137160"/>
          </a:xfrm>
          <a:prstGeom prst="ellipse">
            <a:avLst/>
          </a:prstGeom>
          <a:solidFill>
            <a:srgbClr val="595959"/>
          </a:solidFill>
          <a:ln cap="flat" cmpd="sng" w="12700">
            <a:solidFill>
              <a:srgbClr val="5959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0" name="Google Shape;60;p24"/>
          <p:cNvSpPr/>
          <p:nvPr/>
        </p:nvSpPr>
        <p:spPr>
          <a:xfrm>
            <a:off x="2827020" y="2674620"/>
            <a:ext cx="137160" cy="137160"/>
          </a:xfrm>
          <a:prstGeom prst="ellipse">
            <a:avLst/>
          </a:prstGeom>
          <a:solidFill>
            <a:srgbClr val="595959"/>
          </a:solidFill>
          <a:ln cap="flat" cmpd="sng" w="12700">
            <a:solidFill>
              <a:srgbClr val="5959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1" name="Google Shape;61;p24"/>
          <p:cNvSpPr/>
          <p:nvPr/>
        </p:nvSpPr>
        <p:spPr>
          <a:xfrm>
            <a:off x="5036820" y="2674620"/>
            <a:ext cx="137160" cy="137160"/>
          </a:xfrm>
          <a:prstGeom prst="ellipse">
            <a:avLst/>
          </a:prstGeom>
          <a:solidFill>
            <a:srgbClr val="595959"/>
          </a:solidFill>
          <a:ln cap="flat" cmpd="sng" w="12700">
            <a:solidFill>
              <a:srgbClr val="5959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2" name="Google Shape;62;p24"/>
          <p:cNvSpPr/>
          <p:nvPr/>
        </p:nvSpPr>
        <p:spPr>
          <a:xfrm>
            <a:off x="7246620" y="2674620"/>
            <a:ext cx="137160" cy="137160"/>
          </a:xfrm>
          <a:prstGeom prst="ellipse">
            <a:avLst/>
          </a:prstGeom>
          <a:solidFill>
            <a:srgbClr val="595959"/>
          </a:solidFill>
          <a:ln cap="flat" cmpd="sng" w="12700">
            <a:solidFill>
              <a:srgbClr val="5959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3" name="Google Shape;63;p24"/>
          <p:cNvSpPr/>
          <p:nvPr/>
        </p:nvSpPr>
        <p:spPr>
          <a:xfrm>
            <a:off x="9456420" y="2674620"/>
            <a:ext cx="137160" cy="137160"/>
          </a:xfrm>
          <a:prstGeom prst="ellipse">
            <a:avLst/>
          </a:prstGeom>
          <a:solidFill>
            <a:srgbClr val="595959"/>
          </a:solidFill>
          <a:ln cap="flat" cmpd="sng" w="12700">
            <a:solidFill>
              <a:srgbClr val="5959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4" name="Google Shape;64;p24"/>
          <p:cNvSpPr txBox="1"/>
          <p:nvPr>
            <p:ph idx="2" type="body"/>
          </p:nvPr>
        </p:nvSpPr>
        <p:spPr>
          <a:xfrm>
            <a:off x="2895600" y="2057400"/>
            <a:ext cx="1466850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65" name="Google Shape;65;p24"/>
          <p:cNvSpPr txBox="1"/>
          <p:nvPr>
            <p:ph idx="3" type="body"/>
          </p:nvPr>
        </p:nvSpPr>
        <p:spPr>
          <a:xfrm>
            <a:off x="5114925" y="2057400"/>
            <a:ext cx="1466850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66" name="Google Shape;66;p24"/>
          <p:cNvSpPr txBox="1"/>
          <p:nvPr>
            <p:ph idx="4" type="body"/>
          </p:nvPr>
        </p:nvSpPr>
        <p:spPr>
          <a:xfrm>
            <a:off x="7315200" y="2057400"/>
            <a:ext cx="1466850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67" name="Google Shape;67;p24"/>
          <p:cNvSpPr txBox="1"/>
          <p:nvPr>
            <p:ph idx="5" type="body"/>
          </p:nvPr>
        </p:nvSpPr>
        <p:spPr>
          <a:xfrm>
            <a:off x="9534525" y="2076450"/>
            <a:ext cx="1466850" cy="809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68" name="Google Shape;68;p24"/>
          <p:cNvSpPr txBox="1"/>
          <p:nvPr>
            <p:ph idx="6" type="body"/>
          </p:nvPr>
        </p:nvSpPr>
        <p:spPr>
          <a:xfrm>
            <a:off x="685800" y="3076575"/>
            <a:ext cx="1981200" cy="227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69" name="Google Shape;69;p24"/>
          <p:cNvSpPr txBox="1"/>
          <p:nvPr>
            <p:ph idx="7" type="body"/>
          </p:nvPr>
        </p:nvSpPr>
        <p:spPr>
          <a:xfrm>
            <a:off x="2895600" y="3076575"/>
            <a:ext cx="1981200" cy="227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70" name="Google Shape;70;p24"/>
          <p:cNvSpPr txBox="1"/>
          <p:nvPr>
            <p:ph idx="8" type="body"/>
          </p:nvPr>
        </p:nvSpPr>
        <p:spPr>
          <a:xfrm>
            <a:off x="5114925" y="3076574"/>
            <a:ext cx="1981200" cy="227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71" name="Google Shape;71;p24"/>
          <p:cNvSpPr txBox="1"/>
          <p:nvPr>
            <p:ph idx="9" type="body"/>
          </p:nvPr>
        </p:nvSpPr>
        <p:spPr>
          <a:xfrm>
            <a:off x="7315200" y="3076575"/>
            <a:ext cx="1981200" cy="227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72" name="Google Shape;72;p24"/>
          <p:cNvSpPr txBox="1"/>
          <p:nvPr>
            <p:ph idx="13" type="body"/>
          </p:nvPr>
        </p:nvSpPr>
        <p:spPr>
          <a:xfrm>
            <a:off x="9515475" y="3076574"/>
            <a:ext cx="1981200" cy="227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73" name="Google Shape;73;p24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-RIGHT-DARK">
  <p:cSld name="PHOTO-RIGHT-DARK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5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Proxima Nova Extrabold"/>
              <a:buNone/>
              <a:defRPr b="0" i="0" sz="4400" u="none" cap="none" strike="noStrike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25"/>
          <p:cNvSpPr txBox="1"/>
          <p:nvPr>
            <p:ph idx="1" type="body"/>
          </p:nvPr>
        </p:nvSpPr>
        <p:spPr>
          <a:xfrm>
            <a:off x="685800" y="2057400"/>
            <a:ext cx="52959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77" name="Google Shape;77;p25"/>
          <p:cNvSpPr/>
          <p:nvPr>
            <p:ph idx="2" type="pic"/>
          </p:nvPr>
        </p:nvSpPr>
        <p:spPr>
          <a:xfrm>
            <a:off x="6219825" y="2057400"/>
            <a:ext cx="5286375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78" name="Google Shape;78;p25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SoftServe Confidential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6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959145" y="5906728"/>
            <a:ext cx="1547055" cy="26547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432">
          <p15:clr>
            <a:srgbClr val="F26B43"/>
          </p15:clr>
        </p15:guide>
        <p15:guide id="4" pos="7248">
          <p15:clr>
            <a:srgbClr val="F26B43"/>
          </p15:clr>
        </p15:guide>
        <p15:guide id="5" orient="horz" pos="432">
          <p15:clr>
            <a:srgbClr val="F26B43"/>
          </p15:clr>
        </p15:guide>
        <p15:guide id="6" orient="horz" pos="864">
          <p15:clr>
            <a:srgbClr val="F26B43"/>
          </p15:clr>
        </p15:guide>
        <p15:guide id="7" orient="horz" pos="3456">
          <p15:clr>
            <a:srgbClr val="F26B43"/>
          </p15:clr>
        </p15:guide>
        <p15:guide id="8" orient="horz" pos="3888">
          <p15:clr>
            <a:srgbClr val="F26B43"/>
          </p15:clr>
        </p15:guide>
        <p15:guide id="9" pos="1680">
          <p15:clr>
            <a:srgbClr val="F26B43"/>
          </p15:clr>
        </p15:guide>
        <p15:guide id="10" pos="1824">
          <p15:clr>
            <a:srgbClr val="F26B43"/>
          </p15:clr>
        </p15:guide>
        <p15:guide id="11" pos="2616">
          <p15:clr>
            <a:srgbClr val="F26B43"/>
          </p15:clr>
        </p15:guide>
        <p15:guide id="12" pos="3072">
          <p15:clr>
            <a:srgbClr val="F26B43"/>
          </p15:clr>
        </p15:guide>
        <p15:guide id="13" pos="2760">
          <p15:clr>
            <a:srgbClr val="F26B43"/>
          </p15:clr>
        </p15:guide>
        <p15:guide id="14" pos="3216">
          <p15:clr>
            <a:srgbClr val="F26B43"/>
          </p15:clr>
        </p15:guide>
        <p15:guide id="15" pos="4464">
          <p15:clr>
            <a:srgbClr val="F26B43"/>
          </p15:clr>
        </p15:guide>
        <p15:guide id="16" pos="4608">
          <p15:clr>
            <a:srgbClr val="F26B43"/>
          </p15:clr>
        </p15:guide>
        <p15:guide id="17" pos="4920">
          <p15:clr>
            <a:srgbClr val="F26B43"/>
          </p15:clr>
        </p15:guide>
        <p15:guide id="18" pos="5064">
          <p15:clr>
            <a:srgbClr val="F26B43"/>
          </p15:clr>
        </p15:guide>
        <p15:guide id="19" pos="5856">
          <p15:clr>
            <a:srgbClr val="F26B43"/>
          </p15:clr>
        </p15:guide>
        <p15:guide id="20" pos="6000">
          <p15:clr>
            <a:srgbClr val="F26B43"/>
          </p15:clr>
        </p15:guide>
        <p15:guide id="21" orient="horz" pos="1296">
          <p15:clr>
            <a:srgbClr val="F26B43"/>
          </p15:clr>
        </p15:guide>
        <p15:guide id="22" orient="horz" pos="1728">
          <p15:clr>
            <a:srgbClr val="F26B43"/>
          </p15:clr>
        </p15:guide>
        <p15:guide id="23" pos="3768">
          <p15:clr>
            <a:srgbClr val="F26B43"/>
          </p15:clr>
        </p15:guide>
        <p15:guide id="24" pos="3912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959145" y="5906728"/>
            <a:ext cx="1547053" cy="26547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github.com/Pazzl/VagrantAnsible" TargetMode="External"/><Relationship Id="rId4" Type="http://schemas.openxmlformats.org/officeDocument/2006/relationships/hyperlink" Target="https://docs.ansible.com/" TargetMode="External"/><Relationship Id="rId5" Type="http://schemas.openxmlformats.org/officeDocument/2006/relationships/hyperlink" Target="https://docs.ansible.com/" TargetMode="External"/><Relationship Id="rId6" Type="http://schemas.openxmlformats.org/officeDocument/2006/relationships/hyperlink" Target="https://www.vagrantup.com/docs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"/>
          <p:cNvSpPr txBox="1"/>
          <p:nvPr>
            <p:ph type="title"/>
          </p:nvPr>
        </p:nvSpPr>
        <p:spPr>
          <a:xfrm>
            <a:off x="0" y="64654"/>
            <a:ext cx="12192000" cy="67933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1666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</a:pPr>
            <a:r>
              <a:rPr b="1" lang="en-US" sz="12000"/>
              <a:t>First demo</a:t>
            </a:r>
            <a:br>
              <a:rPr b="1" lang="en-US" sz="12000"/>
            </a:br>
            <a:r>
              <a:rPr b="1" lang="en-US" sz="5400"/>
              <a:t> CI/CD with Jenkins and Vmware ESXi</a:t>
            </a:r>
            <a:endParaRPr/>
          </a:p>
        </p:txBody>
      </p:sp>
      <p:sp>
        <p:nvSpPr>
          <p:cNvPr id="217" name="Google Shape;217;p1"/>
          <p:cNvSpPr txBox="1"/>
          <p:nvPr>
            <p:ph idx="1" type="body"/>
          </p:nvPr>
        </p:nvSpPr>
        <p:spPr>
          <a:xfrm>
            <a:off x="-1" y="5007428"/>
            <a:ext cx="8389257" cy="18505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/>
              <a:t>	By :				Mentors: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/>
              <a:t>	</a:t>
            </a:r>
            <a:r>
              <a:rPr lang="en-US" sz="1600"/>
              <a:t>Alexander Krupskiy			Serhii Poletykin</a:t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rPr lang="en-US" sz="1600"/>
              <a:t>	Oleh Ershov			         Alexandr Pyura</a:t>
            </a:r>
            <a:endParaRPr sz="1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223" name="Google Shape;223;p2"/>
          <p:cNvSpPr txBox="1"/>
          <p:nvPr>
            <p:ph idx="1" type="body"/>
          </p:nvPr>
        </p:nvSpPr>
        <p:spPr>
          <a:xfrm>
            <a:off x="685800" y="1371601"/>
            <a:ext cx="10820400" cy="46431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DECISION DRIVERS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TECHNOLOGY STACK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DEPLOYMENT VIEW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ENVIRONMENT DIAGRAM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QUESTIONS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REFERENCES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</a:pPr>
            <a:r>
              <a:rPr lang="en-US"/>
              <a:t>DECISION DRIVERS</a:t>
            </a:r>
            <a:endParaRPr/>
          </a:p>
        </p:txBody>
      </p:sp>
      <p:sp>
        <p:nvSpPr>
          <p:cNvPr id="229" name="Google Shape;229;p4"/>
          <p:cNvSpPr txBox="1"/>
          <p:nvPr>
            <p:ph idx="1" type="body"/>
          </p:nvPr>
        </p:nvSpPr>
        <p:spPr>
          <a:xfrm>
            <a:off x="685800" y="2057400"/>
            <a:ext cx="5174998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US"/>
              <a:t>Business goals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 sz="1800"/>
              <a:t>Sample of </a:t>
            </a:r>
            <a:r>
              <a:rPr lang="en-US" sz="1800">
                <a:solidFill>
                  <a:schemeClr val="dk1"/>
                </a:solidFill>
              </a:rPr>
              <a:t>Shopping System </a:t>
            </a:r>
            <a:r>
              <a:rPr lang="en-US" sz="1800"/>
              <a:t>should be delivered in 4 weeks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1800"/>
              <a:t>Support online access for customers and data managers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1800"/>
              <a:t>Implement DevOps best practices</a:t>
            </a:r>
            <a:endParaRPr sz="1800"/>
          </a:p>
        </p:txBody>
      </p:sp>
      <p:sp>
        <p:nvSpPr>
          <p:cNvPr id="230" name="Google Shape;230;p4"/>
          <p:cNvSpPr txBox="1"/>
          <p:nvPr>
            <p:ph idx="2" type="body"/>
          </p:nvPr>
        </p:nvSpPr>
        <p:spPr>
          <a:xfrm>
            <a:off x="6330700" y="2057400"/>
            <a:ext cx="5175600" cy="35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US"/>
              <a:t>Constraints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1800"/>
              <a:t>Java 8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1800"/>
              <a:t>CI/CD service – Jenkins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1800"/>
              <a:t>Environment - Prod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1800"/>
              <a:t>Virtual </a:t>
            </a:r>
            <a:r>
              <a:rPr lang="en-US" sz="1800">
                <a:solidFill>
                  <a:schemeClr val="dk1"/>
                </a:solidFill>
              </a:rPr>
              <a:t>provider </a:t>
            </a:r>
            <a:r>
              <a:rPr lang="en-US" sz="1800"/>
              <a:t>– Vmware ESXi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 sz="1800"/>
              <a:t>Automate with Vagrant &amp; Ansible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5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</a:pPr>
            <a:r>
              <a:rPr lang="en-US"/>
              <a:t>TECHNOLOGY STACK</a:t>
            </a:r>
            <a:endParaRPr/>
          </a:p>
        </p:txBody>
      </p:sp>
      <p:sp>
        <p:nvSpPr>
          <p:cNvPr id="236" name="Google Shape;236;p5"/>
          <p:cNvSpPr txBox="1"/>
          <p:nvPr>
            <p:ph idx="1" type="body"/>
          </p:nvPr>
        </p:nvSpPr>
        <p:spPr>
          <a:xfrm>
            <a:off x="685800" y="1697355"/>
            <a:ext cx="5831114" cy="4149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US"/>
              <a:t>DEV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CI/CD: Jenkins 2.207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Repository: git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Java 8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/>
              <a:t>Nginx 1.14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RDBMS: MySQL 5.7.16</a:t>
            </a:r>
            <a:endParaRPr/>
          </a:p>
        </p:txBody>
      </p:sp>
      <p:sp>
        <p:nvSpPr>
          <p:cNvPr id="237" name="Google Shape;237;p5"/>
          <p:cNvSpPr txBox="1"/>
          <p:nvPr>
            <p:ph idx="2" type="body"/>
          </p:nvPr>
        </p:nvSpPr>
        <p:spPr>
          <a:xfrm>
            <a:off x="6740730" y="1697355"/>
            <a:ext cx="5175504" cy="4149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US"/>
              <a:t>ENV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/>
              <a:t>Vmware ESXi 6.x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/>
              <a:t>Ubuntu 18.04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/>
              <a:t>Vagrant 2.2.6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/>
              <a:t>Ansible 2.9.1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6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</a:pPr>
            <a:r>
              <a:rPr lang="en-US"/>
              <a:t>DEPLOYMENT DIAGRAM</a:t>
            </a:r>
            <a:endParaRPr/>
          </a:p>
        </p:txBody>
      </p:sp>
      <p:pic>
        <p:nvPicPr>
          <p:cNvPr id="243" name="Google Shape;24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0957" y="1245231"/>
            <a:ext cx="7584951" cy="5536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7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/>
              <a:t> ENVIRONMENT SCHEMA</a:t>
            </a:r>
            <a:endParaRPr/>
          </a:p>
        </p:txBody>
      </p:sp>
      <p:pic>
        <p:nvPicPr>
          <p:cNvPr id="249" name="Google Shape;24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599" y="1516183"/>
            <a:ext cx="10286449" cy="43609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9"/>
          <p:cNvSpPr txBox="1"/>
          <p:nvPr>
            <p:ph type="title"/>
          </p:nvPr>
        </p:nvSpPr>
        <p:spPr>
          <a:xfrm>
            <a:off x="670170" y="654537"/>
            <a:ext cx="10820400" cy="4800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0"/>
              <a:buFont typeface="Proxima Nova Extrabold"/>
              <a:buNone/>
            </a:pPr>
            <a:r>
              <a:rPr lang="en-US"/>
              <a:t>QUESTIONS?</a:t>
            </a:r>
            <a:endParaRPr/>
          </a:p>
        </p:txBody>
      </p:sp>
      <p:sp>
        <p:nvSpPr>
          <p:cNvPr id="255" name="Google Shape;255;p9"/>
          <p:cNvSpPr/>
          <p:nvPr/>
        </p:nvSpPr>
        <p:spPr>
          <a:xfrm>
            <a:off x="10145485" y="2191656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0"/>
          <p:cNvSpPr txBox="1"/>
          <p:nvPr>
            <p:ph type="title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roxima Nova Extrabold"/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262" name="Google Shape;262;p10"/>
          <p:cNvSpPr txBox="1"/>
          <p:nvPr>
            <p:ph idx="1" type="body"/>
          </p:nvPr>
        </p:nvSpPr>
        <p:spPr>
          <a:xfrm>
            <a:off x="704850" y="1371601"/>
            <a:ext cx="10820400" cy="4480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u="sng">
                <a:solidFill>
                  <a:schemeClr val="hlink"/>
                </a:solidFill>
                <a:hlinkClick r:id="rId3"/>
              </a:rPr>
              <a:t>https://github.com/Pazzl/VagrantAnsible</a:t>
            </a:r>
            <a:endParaRPr sz="1800"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 u="sng">
              <a:solidFill>
                <a:schemeClr val="hlink"/>
              </a:solidFill>
              <a:hlinkClick r:id="rId4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u="sng">
                <a:solidFill>
                  <a:schemeClr val="hlink"/>
                </a:solidFill>
                <a:hlinkClick r:id="rId5"/>
              </a:rPr>
              <a:t>https://docs.ansible.com/</a:t>
            </a:r>
            <a:endParaRPr sz="1800"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u="sng">
                <a:solidFill>
                  <a:schemeClr val="hlink"/>
                </a:solidFill>
                <a:hlinkClick r:id="rId6"/>
              </a:rPr>
              <a:t>https://www.vagrantup.com/docs/index.html</a:t>
            </a:r>
            <a:endParaRPr sz="1800"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u="sng">
                <a:solidFill>
                  <a:schemeClr val="hlink"/>
                </a:solidFill>
              </a:rPr>
              <a:t>https://jenkins.io/doc/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IGHT-THEME">
  <a:themeElements>
    <a:clrScheme name="SOFTSERV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B188"/>
      </a:accent1>
      <a:accent2>
        <a:srgbClr val="9F26B5"/>
      </a:accent2>
      <a:accent3>
        <a:srgbClr val="4E5FAB"/>
      </a:accent3>
      <a:accent4>
        <a:srgbClr val="95D600"/>
      </a:accent4>
      <a:accent5>
        <a:srgbClr val="D41B5D"/>
      </a:accent5>
      <a:accent6>
        <a:srgbClr val="00A6CE"/>
      </a:accent6>
      <a:hlink>
        <a:srgbClr val="00A6CE"/>
      </a:hlink>
      <a:folHlink>
        <a:srgbClr val="4E5FA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ARK THEME">
  <a:themeElements>
    <a:clrScheme name="SOFTSERV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B188"/>
      </a:accent1>
      <a:accent2>
        <a:srgbClr val="9F26B5"/>
      </a:accent2>
      <a:accent3>
        <a:srgbClr val="4E5FAB"/>
      </a:accent3>
      <a:accent4>
        <a:srgbClr val="95D600"/>
      </a:accent4>
      <a:accent5>
        <a:srgbClr val="D41B5D"/>
      </a:accent5>
      <a:accent6>
        <a:srgbClr val="00A6CE"/>
      </a:accent6>
      <a:hlink>
        <a:srgbClr val="00A6CE"/>
      </a:hlink>
      <a:folHlink>
        <a:srgbClr val="4E5FA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2018-11-16T14:30:19Z</dcterms:created>
  <dc:creator>Dmytro Dima Klevakin</dc:creator>
</cp:coreProperties>
</file>